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5B39D1-7E17-4658-9603-D77A67FFEBC5}" v="2" dt="2025-11-07T03:11:38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05CF-D863-8A02-23E7-17BA91DC8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EF5AF-164D-F48E-8B22-9D56ACB93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EECC6-758B-0F7E-2A09-300A09C5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67651-75AD-F65F-AD6D-A740E16C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A55EE-DE24-BD7D-A894-AC23E855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236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67E1-C0E0-4603-4DE2-B7538665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B78C1F-4C2E-67A4-1717-FCE7C7173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55E9A-981C-D9AD-9088-378AB7B9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23C2D-785F-6606-91A7-504411970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130CD-A98E-765C-B1A9-10BDF840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52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6BB758-3497-DA8B-113C-E417FA6CC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C18E9-04F8-12A1-8BE1-4467F8420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089C-0B43-6F31-6F6C-153AE493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E4C19-DD33-2244-860A-D17B7A89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27608-48DE-14AF-86B9-1679655D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5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C117-72D0-E115-821A-25EA2176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C9959-7D5A-6AB2-ADFC-5639F0F06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A6E1-5FDF-D523-1428-0561F3678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3F41D-CDBC-18B3-FBEF-CC3D15C0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BE538-2522-1E87-3CB8-4F517994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4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9394-9C9D-9907-0F8E-FF46DBE7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C8A47-D376-BD2B-077D-C99FFDEA4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75C4-0AAE-3221-74A6-F81C6526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E35DA-1A48-0789-5F32-1D2CE618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9AF28-EA13-E782-18CC-56FC78D1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96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BB91-EF18-147E-8244-442C8FCB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00FF-B48A-48A8-F862-2672B0DF0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91852-94E2-CAED-7F07-F772C9DC9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C7721-F732-3A2B-715F-6A91A674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53F83-626A-10A8-18AB-F0C5C0A7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20D6A-C266-3B95-FD1A-D3AC5677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50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9E55-0D38-59AF-2A36-6E487A36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42104-B612-11C6-E6CE-5BA1135CD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5EBD7-E643-7796-3584-0552B90BF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ED1B4D-70C1-89AD-BA7C-DF182DFAC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4CE-19FD-7535-6C4F-F985A73D2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CEBA5-0B2A-D8B3-566A-7047A64D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85BD8-CEA9-2F35-9D71-431CF4E8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E7485A-7BE1-941F-25EC-D613D515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10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FE0A-06CD-667E-A061-502F80FF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6F65F-EF9B-233F-0086-4CEB38C9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A0075-B4C6-47BC-D80E-BDD2426FF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B8121-78FF-1CC0-CE56-00B003B5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100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C78BF-07F1-B48D-0D96-E798ED6B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591F5-9638-4F6F-8B44-83285AB7B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0B2CC-5717-7EB9-7C8F-04308090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44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EA67F-7996-22F0-36D9-FF99B0469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4228-6CDC-CD53-8B1E-F19415F01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F2477-4C9A-D6A5-7870-8B1CE541D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11E59-7AB9-D887-A041-3349284B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A3A7B-69D2-085A-CE39-E3711A6F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034CD-52D1-FDA8-3B92-68E10B67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79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1D68-BFCE-32A6-850B-3CA80405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5CF8C-39FB-E8BF-A643-1DDA68E54D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DDBB7-BF62-F5D7-D8C3-3059ECE08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A329A-66DE-611A-9B8E-D65A10DB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ABDEA-33CF-9BE2-0A0E-DF63F362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13B5B-06B6-044A-E4A6-4838C5668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20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ED63B-8042-8962-AB9D-F3EBAEEA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4054-7A53-6EAE-4957-3F1109C25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CB07A-426D-7CD0-FF4F-18B4CA183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36DEEE-7BAA-4CD2-93CB-9EEB268BD675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9C173-8891-AD87-F858-F1746DCA7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C3D69-239D-B335-9223-C754BEA6A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EC4E22-6500-4491-A12A-3D99A95E87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93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C64143-D97D-AA1F-7015-A0D93C27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905"/>
            <a:ext cx="12192000" cy="59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1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9FE69-ED4C-564E-4C9D-DDF7F710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9" y="149554"/>
            <a:ext cx="7331075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A86B8-3885-9C17-0340-2BB09394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5" y="208721"/>
            <a:ext cx="7986452" cy="34826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32BD26-82BF-92E3-43C2-B366F298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70" y="2983919"/>
            <a:ext cx="5730737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B49CD-FBF8-FD11-F038-4998A863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23" y="165521"/>
            <a:ext cx="6721422" cy="3048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1D45B-1948-104B-5507-9798762C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67" y="3429000"/>
            <a:ext cx="6294665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5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F9AFF-8C9C-CE63-FD70-D8D46623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" y="206908"/>
            <a:ext cx="12192000" cy="55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1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0B2DD-22F8-DB15-4BE9-CAD6DB26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74"/>
            <a:ext cx="12192000" cy="610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2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DFD83-8823-AF79-B813-0873FC952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490"/>
            <a:ext cx="12192000" cy="50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0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635EE-9B31-0868-EA96-7D970D74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770"/>
            <a:ext cx="12192000" cy="59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0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642E1-387F-FDD4-46A7-7586A701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297"/>
            <a:ext cx="12192000" cy="56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6BEB6-CFEA-EE55-A47C-61339545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3" y="107496"/>
            <a:ext cx="2248095" cy="281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B342EC-554F-0553-5F44-C9346404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3" y="547966"/>
            <a:ext cx="6538527" cy="4092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7A259-4B36-E9AB-E9C0-9449C7CE0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3" y="4670078"/>
            <a:ext cx="1767993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1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F365B-B815-50B2-8EF9-BCC8F9FE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39" y="192333"/>
            <a:ext cx="7643522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50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EFE2FD-3E90-CD44-288C-2E732CAE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51" y="229370"/>
            <a:ext cx="7795936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86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Philip</dc:creator>
  <cp:lastModifiedBy>John Philip</cp:lastModifiedBy>
  <cp:revision>2</cp:revision>
  <dcterms:created xsi:type="dcterms:W3CDTF">2025-11-07T02:56:24Z</dcterms:created>
  <dcterms:modified xsi:type="dcterms:W3CDTF">2025-11-07T03:19:33Z</dcterms:modified>
</cp:coreProperties>
</file>